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110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FFB9BE10-5647-6145-A8E2-7AD2B2D299CE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BE10-5647-6145-A8E2-7AD2B2D299CE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BE10-5647-6145-A8E2-7AD2B2D299CE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FFB9BE10-5647-6145-A8E2-7AD2B2D299CE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FFB9BE10-5647-6145-A8E2-7AD2B2D299CE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BE10-5647-6145-A8E2-7AD2B2D299CE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BE10-5647-6145-A8E2-7AD2B2D299CE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BE10-5647-6145-A8E2-7AD2B2D299CE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BE10-5647-6145-A8E2-7AD2B2D299CE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BE10-5647-6145-A8E2-7AD2B2D299CE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BE10-5647-6145-A8E2-7AD2B2D299CE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BE10-5647-6145-A8E2-7AD2B2D299CE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FFB9BE10-5647-6145-A8E2-7AD2B2D299CE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FFB9BE10-5647-6145-A8E2-7AD2B2D299CE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BE10-5647-6145-A8E2-7AD2B2D299CE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B9BE10-5647-6145-A8E2-7AD2B2D299CE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B9BE10-5647-6145-A8E2-7AD2B2D299CE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FFB9BE10-5647-6145-A8E2-7AD2B2D299CE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BE10-5647-6145-A8E2-7AD2B2D299CE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BE10-5647-6145-A8E2-7AD2B2D299CE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FB9BE10-5647-6145-A8E2-7AD2B2D299CE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699" r:id="rId18"/>
    <p:sldLayoutId id="2147483700" r:id="rId19"/>
    <p:sldLayoutId id="2147483701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SWOT Analysis adjectives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Strengths (internal)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Advantages</a:t>
            </a:r>
          </a:p>
          <a:p>
            <a:r>
              <a:rPr lang="en-US" dirty="0"/>
              <a:t>Innovative aspects</a:t>
            </a:r>
          </a:p>
          <a:p>
            <a:r>
              <a:rPr lang="en-US" dirty="0"/>
              <a:t>Accreditations</a:t>
            </a:r>
          </a:p>
          <a:p>
            <a:r>
              <a:rPr lang="en-US" dirty="0"/>
              <a:t>Resources</a:t>
            </a:r>
          </a:p>
          <a:p>
            <a:r>
              <a:rPr lang="en-US" dirty="0"/>
              <a:t>Price</a:t>
            </a:r>
          </a:p>
          <a:p>
            <a:r>
              <a:rPr lang="en-US" dirty="0"/>
              <a:t>Quality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Cultural attitudes </a:t>
            </a:r>
          </a:p>
          <a:p>
            <a:r>
              <a:rPr lang="en-US" dirty="0"/>
              <a:t>Acceptability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Weaknesses (internal)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Disadvantages</a:t>
            </a:r>
          </a:p>
          <a:p>
            <a:r>
              <a:rPr lang="en-US" dirty="0"/>
              <a:t>Planning uncertainties</a:t>
            </a:r>
          </a:p>
          <a:p>
            <a:r>
              <a:rPr lang="en-US" dirty="0"/>
              <a:t>Inexperience</a:t>
            </a:r>
          </a:p>
          <a:p>
            <a:r>
              <a:rPr lang="en-US" dirty="0"/>
              <a:t>Needs</a:t>
            </a:r>
          </a:p>
          <a:p>
            <a:r>
              <a:rPr lang="en-US" dirty="0"/>
              <a:t>Costs</a:t>
            </a:r>
          </a:p>
          <a:p>
            <a:r>
              <a:rPr lang="en-US" dirty="0"/>
              <a:t>Reliability and Validity of Data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Political Vulnerabilities</a:t>
            </a:r>
          </a:p>
          <a:p>
            <a:r>
              <a:rPr lang="en-US" dirty="0"/>
              <a:t>Uncertainties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Opportunities (external factor)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Outcomes</a:t>
            </a:r>
          </a:p>
          <a:p>
            <a:r>
              <a:rPr lang="en-US" dirty="0"/>
              <a:t>Efficiencies</a:t>
            </a:r>
          </a:p>
          <a:p>
            <a:r>
              <a:rPr lang="en-US" dirty="0"/>
              <a:t>Collateral Development</a:t>
            </a:r>
          </a:p>
          <a:p>
            <a:r>
              <a:rPr lang="en-US" dirty="0"/>
              <a:t>Partnerships</a:t>
            </a:r>
          </a:p>
          <a:p>
            <a:r>
              <a:rPr lang="en-US" dirty="0"/>
              <a:t>Innovations</a:t>
            </a:r>
          </a:p>
          <a:p>
            <a:r>
              <a:rPr lang="en-US" dirty="0"/>
              <a:t>Improvements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Threats (external factor)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Political Vulnerabilities</a:t>
            </a:r>
          </a:p>
          <a:p>
            <a:r>
              <a:rPr lang="en-US" dirty="0"/>
              <a:t>Obstacles</a:t>
            </a:r>
          </a:p>
          <a:p>
            <a:r>
              <a:rPr lang="en-US" dirty="0"/>
              <a:t>Unintended consequences</a:t>
            </a:r>
          </a:p>
          <a:p>
            <a:r>
              <a:rPr lang="en-US" dirty="0"/>
              <a:t>Miscalculations and competition</a:t>
            </a:r>
          </a:p>
          <a:p>
            <a:r>
              <a:rPr lang="en-US" dirty="0"/>
              <a:t>Setbacks</a:t>
            </a:r>
          </a:p>
          <a:p>
            <a:r>
              <a:rPr lang="en-US" dirty="0"/>
              <a:t>Mistakes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Cost/benefits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Systematic approach to estimating the strengths and weaknesses of alternatives that satisfy transactions, activities or functional requirements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To determine if its is a sound decision</a:t>
            </a:r>
          </a:p>
          <a:p>
            <a:r>
              <a:rPr lang="en-US" dirty="0"/>
              <a:t>To provide a basis for comparing projects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dvantag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</a:majorFont>
      <a:minorFont>
        <a:latin typeface="Rockwell"/>
        <a:ea typeface=""/>
        <a:cs typeface=""/>
        <a:font script="Jpan" typeface="ＭＳ ゴシック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1</TotalTime>
  <Words>99</Words>
  <Application>Microsoft Office PowerPoint</Application>
  <PresentationFormat>On-screen Show (4:3)</PresentationFormat>
  <Paragraphs>37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Rockwell</vt:lpstr>
      <vt:lpstr>Wingdings</vt:lpstr>
      <vt:lpstr>Advantage</vt:lpstr>
      <vt:lpstr>SWOT Analysis adjectives</vt:lpstr>
      <vt:lpstr>Strengths (internal) </vt:lpstr>
      <vt:lpstr>Weaknesses (internal)</vt:lpstr>
      <vt:lpstr>Opportunities (external factor)</vt:lpstr>
      <vt:lpstr>Threats (external factor)</vt:lpstr>
      <vt:lpstr>Cost/benefits Analysis</vt:lpstr>
    </vt:vector>
  </TitlesOfParts>
  <Company>CU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SWOT Analysis adjectives</dc:title>
  <dc:creator>K.A. Gregory</dc:creator>
  <cp:lastModifiedBy>Moe Hossain</cp:lastModifiedBy>
  <cp:revision>1</cp:revision>
  <dcterms:created xsi:type="dcterms:W3CDTF">2018-01-26T05:25:49Z</dcterms:created>
  <dcterms:modified xsi:type="dcterms:W3CDTF">2019-03-24T20:33:07Z</dcterms:modified>
</cp:coreProperties>
</file>